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75" r:id="rId3"/>
    <p:sldId id="274" r:id="rId4"/>
    <p:sldId id="265" r:id="rId5"/>
    <p:sldId id="268" r:id="rId6"/>
    <p:sldId id="276" r:id="rId7"/>
    <p:sldId id="277" r:id="rId8"/>
    <p:sldId id="278" r:id="rId9"/>
    <p:sldId id="279" r:id="rId10"/>
    <p:sldId id="257" r:id="rId11"/>
    <p:sldId id="259" r:id="rId12"/>
    <p:sldId id="266" r:id="rId13"/>
    <p:sldId id="260" r:id="rId14"/>
    <p:sldId id="261" r:id="rId15"/>
    <p:sldId id="263" r:id="rId16"/>
    <p:sldId id="271" r:id="rId17"/>
    <p:sldId id="272" r:id="rId18"/>
    <p:sldId id="269" r:id="rId19"/>
    <p:sldId id="270" r:id="rId20"/>
    <p:sldId id="273" r:id="rId21"/>
    <p:sldId id="280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F7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3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C184-3453-4E75-8FB2-2B82D2B3D01E}" type="datetimeFigureOut">
              <a:rPr lang="en-US" smtClean="0"/>
              <a:pPr/>
              <a:t>11-08-2013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8808-A1E9-42E6-8947-7C881AE3D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SAM_7828.JPG"/>
          <p:cNvPicPr>
            <a:picLocks noChangeAspect="1"/>
          </p:cNvPicPr>
          <p:nvPr userDrawn="1"/>
        </p:nvPicPr>
        <p:blipFill>
          <a:blip r:embed="rId3"/>
          <a:srcRect b="10029"/>
          <a:stretch>
            <a:fillRect/>
          </a:stretch>
        </p:blipFill>
        <p:spPr>
          <a:xfrm>
            <a:off x="7848600" y="181853"/>
            <a:ext cx="983589" cy="884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index__01.jpg"/>
          <p:cNvPicPr>
            <a:picLocks noChangeAspect="1"/>
          </p:cNvPicPr>
          <p:nvPr userDrawn="1"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80976" y="6302992"/>
            <a:ext cx="8778240" cy="1588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4008" y="1061112"/>
            <a:ext cx="8803944" cy="160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71736" y="1117976"/>
            <a:ext cx="8803944" cy="1609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 userDrawn="1"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729928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729700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>
            <a:off x="729700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geobar_e0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5600" y="6415088"/>
            <a:ext cx="3810000" cy="15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4512" y="142327"/>
            <a:ext cx="52758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রাপত্তা</a:t>
            </a:r>
            <a:r>
              <a:rPr lang="bn-BD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0121" y="1728784"/>
            <a:ext cx="4923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s.._they_spark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95809"/>
            <a:ext cx="34004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31112" b="35598"/>
          <a:stretch>
            <a:fillRect/>
          </a:stretch>
        </p:blipFill>
        <p:spPr>
          <a:xfrm>
            <a:off x="742943" y="3795712"/>
            <a:ext cx="2150697" cy="1981200"/>
          </a:xfrm>
          <a:prstGeom prst="rect">
            <a:avLst/>
          </a:prstGeom>
        </p:spPr>
      </p:pic>
      <p:pic>
        <p:nvPicPr>
          <p:cNvPr id="3" name="Picture 2" descr="nicubunu_Soccer_ball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3324232" y="1219200"/>
            <a:ext cx="2252672" cy="2252672"/>
          </a:xfrm>
          <a:prstGeom prst="rect">
            <a:avLst/>
          </a:prstGeom>
        </p:spPr>
      </p:pic>
      <p:pic>
        <p:nvPicPr>
          <p:cNvPr id="6" name="Picture 5" descr="tex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24731" y="3748088"/>
            <a:ext cx="2157269" cy="2124080"/>
          </a:xfrm>
          <a:prstGeom prst="rect">
            <a:avLst/>
          </a:prstGeom>
        </p:spPr>
      </p:pic>
      <p:sp>
        <p:nvSpPr>
          <p:cNvPr id="16" name="32-Point Star 15"/>
          <p:cNvSpPr/>
          <p:nvPr/>
        </p:nvSpPr>
        <p:spPr>
          <a:xfrm>
            <a:off x="3529008" y="3886200"/>
            <a:ext cx="1905000" cy="190500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4280" y="4129088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733424" y="3733800"/>
            <a:ext cx="2209800" cy="208597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05176" y="1295400"/>
            <a:ext cx="2209800" cy="2133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19824" y="3752848"/>
            <a:ext cx="2162176" cy="2133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.pn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776288" y="3690936"/>
            <a:ext cx="2133600" cy="2133600"/>
          </a:xfrm>
          <a:prstGeom prst="rect">
            <a:avLst/>
          </a:prstGeom>
        </p:spPr>
      </p:pic>
      <p:pic>
        <p:nvPicPr>
          <p:cNvPr id="3" name="Picture 2" descr="nicubunu_Soccer_ball.png"/>
          <p:cNvPicPr>
            <a:picLocks noChangeAspect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>
          <a:xfrm>
            <a:off x="3362320" y="1281112"/>
            <a:ext cx="2138368" cy="2138368"/>
          </a:xfrm>
          <a:prstGeom prst="rect">
            <a:avLst/>
          </a:prstGeom>
        </p:spPr>
      </p:pic>
      <p:sp>
        <p:nvSpPr>
          <p:cNvPr id="16" name="32-Point Star 15"/>
          <p:cNvSpPr/>
          <p:nvPr/>
        </p:nvSpPr>
        <p:spPr>
          <a:xfrm>
            <a:off x="3571872" y="3886200"/>
            <a:ext cx="1905000" cy="1905000"/>
          </a:xfrm>
          <a:prstGeom prst="star32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8568" y="4129088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4000" dirty="0"/>
          </a:p>
        </p:txBody>
      </p:sp>
      <p:sp>
        <p:nvSpPr>
          <p:cNvPr id="19" name="Oval 18"/>
          <p:cNvSpPr/>
          <p:nvPr/>
        </p:nvSpPr>
        <p:spPr>
          <a:xfrm>
            <a:off x="733424" y="3733800"/>
            <a:ext cx="2209800" cy="208597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05176" y="1295400"/>
            <a:ext cx="2209800" cy="2133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19824" y="3738560"/>
            <a:ext cx="2162176" cy="2133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TO_Tennis_Ball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6187036" y="3700464"/>
            <a:ext cx="2256884" cy="22568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9375" t="9375" r="9375" b="9375"/>
          <a:stretch>
            <a:fillRect/>
          </a:stretch>
        </p:blipFill>
        <p:spPr>
          <a:xfrm>
            <a:off x="3567104" y="3952872"/>
            <a:ext cx="2100272" cy="2100272"/>
          </a:xfrm>
          <a:prstGeom prst="rect">
            <a:avLst/>
          </a:prstGeom>
        </p:spPr>
      </p:pic>
      <p:pic>
        <p:nvPicPr>
          <p:cNvPr id="29" name="Picture 28" descr="nicubunu_Soccer_ball.png"/>
          <p:cNvPicPr>
            <a:picLocks noChangeAspect="1"/>
          </p:cNvPicPr>
          <p:nvPr/>
        </p:nvPicPr>
        <p:blipFill>
          <a:blip r:embed="rId3">
            <a:lum contrast="10000"/>
          </a:blip>
          <a:srcRect l="6897" t="6897" r="13793" b="13793"/>
          <a:stretch>
            <a:fillRect/>
          </a:stretch>
        </p:blipFill>
        <p:spPr>
          <a:xfrm>
            <a:off x="6472232" y="3995736"/>
            <a:ext cx="2062168" cy="2062168"/>
          </a:xfrm>
          <a:prstGeom prst="rect">
            <a:avLst/>
          </a:prstGeom>
        </p:spPr>
      </p:pic>
      <p:pic>
        <p:nvPicPr>
          <p:cNvPr id="27" name="Picture 26" descr="text9 copyplpl.png"/>
          <p:cNvPicPr>
            <a:picLocks noChangeAspect="1"/>
          </p:cNvPicPr>
          <p:nvPr/>
        </p:nvPicPr>
        <p:blipFill>
          <a:blip r:embed="rId4">
            <a:lum contrast="30000"/>
          </a:blip>
          <a:srcRect l="23597" t="25997" r="24797" b="27197"/>
          <a:stretch>
            <a:fillRect/>
          </a:stretch>
        </p:blipFill>
        <p:spPr>
          <a:xfrm>
            <a:off x="677623" y="4071936"/>
            <a:ext cx="2041769" cy="1851837"/>
          </a:xfrm>
          <a:prstGeom prst="rect">
            <a:avLst/>
          </a:prstGeom>
        </p:spPr>
      </p:pic>
      <p:pic>
        <p:nvPicPr>
          <p:cNvPr id="25" name="Picture 24" descr="aaaa.png"/>
          <p:cNvPicPr>
            <a:picLocks noChangeAspect="1"/>
          </p:cNvPicPr>
          <p:nvPr/>
        </p:nvPicPr>
        <p:blipFill>
          <a:blip r:embed="rId5">
            <a:lum contrast="20000"/>
          </a:blip>
          <a:srcRect l="7692" t="7692" r="7692" b="7692"/>
          <a:stretch>
            <a:fillRect/>
          </a:stretch>
        </p:blipFill>
        <p:spPr>
          <a:xfrm>
            <a:off x="6400800" y="1404936"/>
            <a:ext cx="2057400" cy="2057400"/>
          </a:xfrm>
          <a:prstGeom prst="rect">
            <a:avLst/>
          </a:prstGeom>
        </p:spPr>
      </p:pic>
      <p:pic>
        <p:nvPicPr>
          <p:cNvPr id="23" name="Picture 22" descr="text9 copyfinal.png"/>
          <p:cNvPicPr>
            <a:picLocks noChangeAspect="1"/>
          </p:cNvPicPr>
          <p:nvPr/>
        </p:nvPicPr>
        <p:blipFill>
          <a:blip r:embed="rId6">
            <a:lum contrast="30000"/>
          </a:blip>
          <a:srcRect l="15196" t="16396" r="15196" b="13995"/>
          <a:stretch>
            <a:fillRect/>
          </a:stretch>
        </p:blipFill>
        <p:spPr>
          <a:xfrm>
            <a:off x="3557592" y="1385888"/>
            <a:ext cx="2028824" cy="202882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76677" y="1333496"/>
            <a:ext cx="2147835" cy="2145799"/>
            <a:chOff x="1905000" y="2286000"/>
            <a:chExt cx="2147835" cy="2145799"/>
          </a:xfrm>
        </p:grpSpPr>
        <p:pic>
          <p:nvPicPr>
            <p:cNvPr id="6" name="Picture 5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58050" y="1352544"/>
            <a:ext cx="2147835" cy="2145799"/>
            <a:chOff x="1905000" y="2286000"/>
            <a:chExt cx="2147835" cy="2145799"/>
          </a:xfrm>
        </p:grpSpPr>
        <p:pic>
          <p:nvPicPr>
            <p:cNvPr id="9" name="Picture 8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2936" y="3926393"/>
            <a:ext cx="2147835" cy="2145799"/>
            <a:chOff x="1905000" y="2286000"/>
            <a:chExt cx="2147835" cy="2145799"/>
          </a:xfrm>
        </p:grpSpPr>
        <p:pic>
          <p:nvPicPr>
            <p:cNvPr id="14" name="Picture 13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4309" y="3945441"/>
            <a:ext cx="2147835" cy="2145799"/>
            <a:chOff x="1905000" y="2286000"/>
            <a:chExt cx="2147835" cy="2145799"/>
          </a:xfrm>
        </p:grpSpPr>
        <p:pic>
          <p:nvPicPr>
            <p:cNvPr id="17" name="Picture 16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05682" y="3964489"/>
            <a:ext cx="2147835" cy="2145799"/>
            <a:chOff x="1905000" y="2286000"/>
            <a:chExt cx="2147835" cy="2145799"/>
          </a:xfrm>
        </p:grpSpPr>
        <p:pic>
          <p:nvPicPr>
            <p:cNvPr id="20" name="Picture 19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2" name="Picture 21" descr="ttttttl.png"/>
          <p:cNvPicPr>
            <a:picLocks noChangeAspect="1"/>
          </p:cNvPicPr>
          <p:nvPr/>
        </p:nvPicPr>
        <p:blipFill>
          <a:blip r:embed="rId8" cstate="print"/>
          <a:srcRect l="12795" t="19996" r="18796" b="17596"/>
          <a:stretch>
            <a:fillRect/>
          </a:stretch>
        </p:blipFill>
        <p:spPr>
          <a:xfrm>
            <a:off x="728664" y="1524000"/>
            <a:ext cx="1883019" cy="171784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5304" y="1314448"/>
            <a:ext cx="2147835" cy="2145799"/>
            <a:chOff x="1905000" y="2286000"/>
            <a:chExt cx="2147835" cy="2145799"/>
          </a:xfrm>
        </p:grpSpPr>
        <p:pic>
          <p:nvPicPr>
            <p:cNvPr id="3" name="Picture 2" descr="Flower_copy.png"/>
            <p:cNvPicPr>
              <a:picLocks noChangeAspect="1"/>
            </p:cNvPicPr>
            <p:nvPr/>
          </p:nvPicPr>
          <p:blipFill>
            <a:blip r:embed="rId7" cstate="screen">
              <a:lum contrast="40000"/>
            </a:blip>
            <a:stretch>
              <a:fillRect/>
            </a:stretch>
          </p:blipFill>
          <p:spPr>
            <a:xfrm>
              <a:off x="1905000" y="2286000"/>
              <a:ext cx="2147835" cy="21457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331222" y="2695576"/>
              <a:ext cx="1279517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গোল</a:t>
              </a:r>
              <a:r>
                <a:rPr lang="en-US" sz="40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4000" dirty="0" err="1" smtClean="0">
                  <a:solidFill>
                    <a:schemeClr val="tx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40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>
            <a:off x="3033712" y="3975974"/>
            <a:ext cx="2971800" cy="2209800"/>
          </a:xfrm>
          <a:prstGeom prst="triangle">
            <a:avLst>
              <a:gd name="adj" fmla="val 48558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00448" y="4995687"/>
            <a:ext cx="180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3600" dirty="0"/>
          </a:p>
        </p:txBody>
      </p:sp>
      <p:pic>
        <p:nvPicPr>
          <p:cNvPr id="13" name="Picture 12" descr="t.1 copyhshsh.png"/>
          <p:cNvPicPr>
            <a:picLocks noChangeAspect="1"/>
          </p:cNvPicPr>
          <p:nvPr/>
        </p:nvPicPr>
        <p:blipFill>
          <a:blip r:embed="rId2">
            <a:lum contrast="30000"/>
          </a:blip>
          <a:srcRect l="21603" t="9989" r="17190" b="37205"/>
          <a:stretch>
            <a:fillRect/>
          </a:stretch>
        </p:blipFill>
        <p:spPr>
          <a:xfrm>
            <a:off x="3243264" y="1243016"/>
            <a:ext cx="2533650" cy="2185894"/>
          </a:xfrm>
          <a:prstGeom prst="rect">
            <a:avLst/>
          </a:prstGeom>
        </p:spPr>
      </p:pic>
      <p:pic>
        <p:nvPicPr>
          <p:cNvPr id="14" name="Picture 13" descr="text7 copy.png"/>
          <p:cNvPicPr>
            <a:picLocks noChangeAspect="1"/>
          </p:cNvPicPr>
          <p:nvPr/>
        </p:nvPicPr>
        <p:blipFill>
          <a:blip r:embed="rId3">
            <a:lum contrast="20000"/>
          </a:blip>
          <a:srcRect l="8401" t="33604" r="6388" b="24391"/>
          <a:stretch>
            <a:fillRect/>
          </a:stretch>
        </p:blipFill>
        <p:spPr>
          <a:xfrm>
            <a:off x="6085387" y="4343400"/>
            <a:ext cx="2782389" cy="1371600"/>
          </a:xfrm>
          <a:prstGeom prst="rect">
            <a:avLst/>
          </a:prstGeom>
        </p:spPr>
      </p:pic>
      <p:pic>
        <p:nvPicPr>
          <p:cNvPr id="15" name="Picture 14" descr="t.1 copykjkj.png"/>
          <p:cNvPicPr>
            <a:picLocks noChangeAspect="1"/>
          </p:cNvPicPr>
          <p:nvPr/>
        </p:nvPicPr>
        <p:blipFill>
          <a:blip r:embed="rId4">
            <a:lum contrast="30000"/>
          </a:blip>
          <a:srcRect l="12140" t="19077" r="16755" b="15021"/>
          <a:stretch>
            <a:fillRect/>
          </a:stretch>
        </p:blipFill>
        <p:spPr>
          <a:xfrm>
            <a:off x="314328" y="3733800"/>
            <a:ext cx="2302042" cy="2133600"/>
          </a:xfrm>
          <a:prstGeom prst="rect">
            <a:avLst/>
          </a:prstGeom>
        </p:spPr>
      </p:pic>
      <p:sp>
        <p:nvSpPr>
          <p:cNvPr id="17" name="Isosceles Triangle 16"/>
          <p:cNvSpPr/>
          <p:nvPr/>
        </p:nvSpPr>
        <p:spPr>
          <a:xfrm>
            <a:off x="252408" y="3595688"/>
            <a:ext cx="2509840" cy="2286000"/>
          </a:xfrm>
          <a:prstGeom prst="triangle">
            <a:avLst>
              <a:gd name="adj" fmla="val 470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3181352" y="1147760"/>
            <a:ext cx="2609848" cy="2314576"/>
          </a:xfrm>
          <a:prstGeom prst="triangle">
            <a:avLst>
              <a:gd name="adj" fmla="val 4992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5715000" y="4710112"/>
            <a:ext cx="3429000" cy="981072"/>
          </a:xfrm>
          <a:prstGeom prst="triangle">
            <a:avLst>
              <a:gd name="adj" fmla="val 5163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/>
        </p:nvSpPr>
        <p:spPr>
          <a:xfrm>
            <a:off x="2962272" y="3633062"/>
            <a:ext cx="2971800" cy="2209800"/>
          </a:xfrm>
          <a:prstGeom prst="triangle">
            <a:avLst>
              <a:gd name="adj" fmla="val 48558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29008" y="4652775"/>
            <a:ext cx="180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3600" dirty="0"/>
          </a:p>
        </p:txBody>
      </p:sp>
      <p:pic>
        <p:nvPicPr>
          <p:cNvPr id="13" name="Picture 12" descr="t.1 copyhshsh.png"/>
          <p:cNvPicPr>
            <a:picLocks noChangeAspect="1"/>
          </p:cNvPicPr>
          <p:nvPr/>
        </p:nvPicPr>
        <p:blipFill>
          <a:blip r:embed="rId2">
            <a:lum contrast="30000"/>
          </a:blip>
          <a:srcRect l="10458" t="20916" r="9364" b="5878"/>
          <a:stretch>
            <a:fillRect/>
          </a:stretch>
        </p:blipFill>
        <p:spPr>
          <a:xfrm rot="2134856">
            <a:off x="3350476" y="1765355"/>
            <a:ext cx="2253343" cy="2057400"/>
          </a:xfrm>
          <a:prstGeom prst="rect">
            <a:avLst/>
          </a:prstGeom>
        </p:spPr>
      </p:pic>
      <p:pic>
        <p:nvPicPr>
          <p:cNvPr id="16" name="Picture 15" descr="text11 copyhhhhhh.png"/>
          <p:cNvPicPr>
            <a:picLocks noChangeAspect="1"/>
          </p:cNvPicPr>
          <p:nvPr/>
        </p:nvPicPr>
        <p:blipFill>
          <a:blip r:embed="rId3">
            <a:lum contrast="30000"/>
          </a:blip>
          <a:srcRect l="30004" t="16802" r="23190" b="14789"/>
          <a:stretch>
            <a:fillRect/>
          </a:stretch>
        </p:blipFill>
        <p:spPr>
          <a:xfrm>
            <a:off x="642935" y="3400424"/>
            <a:ext cx="1678155" cy="24526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34136" y="3810000"/>
            <a:ext cx="2466976" cy="2274135"/>
            <a:chOff x="5943600" y="3733800"/>
            <a:chExt cx="2667000" cy="2455111"/>
          </a:xfrm>
        </p:grpSpPr>
        <p:sp>
          <p:nvSpPr>
            <p:cNvPr id="19" name="Rectangle 18"/>
            <p:cNvSpPr/>
            <p:nvPr/>
          </p:nvSpPr>
          <p:spPr>
            <a:xfrm>
              <a:off x="5943600" y="3733800"/>
              <a:ext cx="2667000" cy="2286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badminton_shuttlecock_thumb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077577">
              <a:off x="6247689" y="3816711"/>
              <a:ext cx="1775679" cy="2372200"/>
            </a:xfrm>
            <a:prstGeom prst="rect">
              <a:avLst/>
            </a:prstGeom>
          </p:spPr>
        </p:pic>
      </p:grpSp>
      <p:sp>
        <p:nvSpPr>
          <p:cNvPr id="22" name="Isosceles Triangle 21"/>
          <p:cNvSpPr/>
          <p:nvPr/>
        </p:nvSpPr>
        <p:spPr>
          <a:xfrm>
            <a:off x="2986080" y="1371600"/>
            <a:ext cx="3205168" cy="1752600"/>
          </a:xfrm>
          <a:prstGeom prst="triangle">
            <a:avLst>
              <a:gd name="adj" fmla="val 360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85768" y="3309936"/>
            <a:ext cx="2085976" cy="2438400"/>
          </a:xfrm>
          <a:prstGeom prst="triangle">
            <a:avLst>
              <a:gd name="adj" fmla="val 431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6781792" y="3967168"/>
            <a:ext cx="1776416" cy="1833560"/>
          </a:xfrm>
          <a:prstGeom prst="triangle">
            <a:avLst>
              <a:gd name="adj" fmla="val 491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2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11 coLLLLLLpy.png"/>
          <p:cNvPicPr>
            <a:picLocks noChangeAspect="1"/>
          </p:cNvPicPr>
          <p:nvPr/>
        </p:nvPicPr>
        <p:blipFill>
          <a:blip r:embed="rId2">
            <a:lum contrast="10000"/>
          </a:blip>
          <a:srcRect l="33604" t="31204" r="37592" b="43593"/>
          <a:stretch>
            <a:fillRect/>
          </a:stretch>
        </p:blipFill>
        <p:spPr>
          <a:xfrm rot="840895">
            <a:off x="6650266" y="4370229"/>
            <a:ext cx="2244187" cy="196366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143624" y="3748088"/>
            <a:ext cx="2763520" cy="2438400"/>
            <a:chOff x="6129336" y="1123952"/>
            <a:chExt cx="2763520" cy="2438400"/>
          </a:xfrm>
        </p:grpSpPr>
        <p:pic>
          <p:nvPicPr>
            <p:cNvPr id="34" name="Picture 33" descr="32.png"/>
            <p:cNvPicPr>
              <a:picLocks noChangeAspect="1"/>
            </p:cNvPicPr>
            <p:nvPr/>
          </p:nvPicPr>
          <p:blipFill>
            <a:blip r:embed="rId3"/>
            <a:srcRect l="8401" t="16802" r="9989" b="11189"/>
            <a:stretch>
              <a:fillRect/>
            </a:stretch>
          </p:blipFill>
          <p:spPr>
            <a:xfrm>
              <a:off x="6129336" y="1123952"/>
              <a:ext cx="2763520" cy="24384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657976" y="2286000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stbery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1197" t="21973" r="22766" b="18796"/>
          <a:stretch>
            <a:fillRect/>
          </a:stretch>
        </p:blipFill>
        <p:spPr>
          <a:xfrm rot="19490368">
            <a:off x="3992133" y="4523355"/>
            <a:ext cx="1337581" cy="1413819"/>
          </a:xfrm>
          <a:prstGeom prst="rect">
            <a:avLst/>
          </a:prstGeom>
        </p:spPr>
      </p:pic>
      <p:pic>
        <p:nvPicPr>
          <p:cNvPr id="3" name="Picture 2" descr="t.1 copykjkj.png"/>
          <p:cNvPicPr>
            <a:picLocks noChangeAspect="1"/>
          </p:cNvPicPr>
          <p:nvPr/>
        </p:nvPicPr>
        <p:blipFill>
          <a:blip r:embed="rId5">
            <a:lum contrast="30000"/>
          </a:blip>
          <a:srcRect l="12140" t="19077" r="16755" b="15021"/>
          <a:stretch>
            <a:fillRect/>
          </a:stretch>
        </p:blipFill>
        <p:spPr>
          <a:xfrm>
            <a:off x="381000" y="3981448"/>
            <a:ext cx="2302042" cy="2133600"/>
          </a:xfrm>
          <a:prstGeom prst="rect">
            <a:avLst/>
          </a:prstGeom>
        </p:spPr>
      </p:pic>
      <p:pic>
        <p:nvPicPr>
          <p:cNvPr id="5" name="Picture 4" descr="t.1.LLLLLpng.png"/>
          <p:cNvPicPr>
            <a:picLocks noChangeAspect="1"/>
          </p:cNvPicPr>
          <p:nvPr/>
        </p:nvPicPr>
        <p:blipFill>
          <a:blip r:embed="rId6"/>
          <a:srcRect l="14789" t="18002" r="16802" b="27991"/>
          <a:stretch>
            <a:fillRect/>
          </a:stretch>
        </p:blipFill>
        <p:spPr>
          <a:xfrm>
            <a:off x="6338888" y="1495424"/>
            <a:ext cx="2460306" cy="1942347"/>
          </a:xfrm>
          <a:prstGeom prst="rect">
            <a:avLst/>
          </a:prstGeom>
        </p:spPr>
      </p:pic>
      <p:pic>
        <p:nvPicPr>
          <p:cNvPr id="6" name="Picture 5" descr="t.1kkkkk.png"/>
          <p:cNvPicPr>
            <a:picLocks noChangeAspect="1"/>
          </p:cNvPicPr>
          <p:nvPr/>
        </p:nvPicPr>
        <p:blipFill>
          <a:blip r:embed="rId7"/>
          <a:srcRect l="6795" t="17596" r="5594" b="18796"/>
          <a:stretch>
            <a:fillRect/>
          </a:stretch>
        </p:blipFill>
        <p:spPr>
          <a:xfrm>
            <a:off x="3562352" y="1744898"/>
            <a:ext cx="2319336" cy="168390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228976" y="1134393"/>
            <a:ext cx="2743200" cy="2409088"/>
            <a:chOff x="3228976" y="1134393"/>
            <a:chExt cx="2743200" cy="2409088"/>
          </a:xfrm>
        </p:grpSpPr>
        <p:pic>
          <p:nvPicPr>
            <p:cNvPr id="11" name="Picture 10" descr="33.png"/>
            <p:cNvPicPr>
              <a:picLocks noChangeAspect="1"/>
            </p:cNvPicPr>
            <p:nvPr/>
          </p:nvPicPr>
          <p:blipFill>
            <a:blip r:embed="rId8"/>
            <a:srcRect l="8776" t="18827" r="9764" b="10064"/>
            <a:stretch>
              <a:fillRect/>
            </a:stretch>
          </p:blipFill>
          <p:spPr>
            <a:xfrm>
              <a:off x="3228976" y="1134393"/>
              <a:ext cx="2743200" cy="239461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19512" y="2343152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29336" y="1123952"/>
            <a:ext cx="2763520" cy="2438400"/>
            <a:chOff x="6129336" y="1123952"/>
            <a:chExt cx="2763520" cy="2438400"/>
          </a:xfrm>
        </p:grpSpPr>
        <p:pic>
          <p:nvPicPr>
            <p:cNvPr id="10" name="Picture 9" descr="32.png"/>
            <p:cNvPicPr>
              <a:picLocks noChangeAspect="1"/>
            </p:cNvPicPr>
            <p:nvPr/>
          </p:nvPicPr>
          <p:blipFill>
            <a:blip r:embed="rId3"/>
            <a:srcRect l="8401" t="16802" r="9989" b="11189"/>
            <a:stretch>
              <a:fillRect/>
            </a:stretch>
          </p:blipFill>
          <p:spPr>
            <a:xfrm>
              <a:off x="6129336" y="1123952"/>
              <a:ext cx="2763520" cy="2438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657976" y="2286000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1" descr="t.1 copyhshsh.png"/>
          <p:cNvPicPr>
            <a:picLocks noChangeAspect="1"/>
          </p:cNvPicPr>
          <p:nvPr/>
        </p:nvPicPr>
        <p:blipFill>
          <a:blip r:embed="rId9">
            <a:lum contrast="30000"/>
          </a:blip>
          <a:srcRect l="21603" t="9989" r="17190" b="37205"/>
          <a:stretch>
            <a:fillRect/>
          </a:stretch>
        </p:blipFill>
        <p:spPr>
          <a:xfrm>
            <a:off x="366712" y="1385888"/>
            <a:ext cx="2376488" cy="205030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6688" y="3767136"/>
            <a:ext cx="2743200" cy="2390953"/>
            <a:chOff x="152400" y="1143000"/>
            <a:chExt cx="2743200" cy="2390953"/>
          </a:xfrm>
        </p:grpSpPr>
        <p:pic>
          <p:nvPicPr>
            <p:cNvPr id="28" name="Picture 27" descr="text31.png"/>
            <p:cNvPicPr>
              <a:picLocks noChangeAspect="1"/>
            </p:cNvPicPr>
            <p:nvPr/>
          </p:nvPicPr>
          <p:blipFill>
            <a:blip r:embed="rId10"/>
            <a:srcRect l="8401" t="15602" r="8789" b="12389"/>
            <a:stretch>
              <a:fillRect/>
            </a:stretch>
          </p:blipFill>
          <p:spPr>
            <a:xfrm>
              <a:off x="152400" y="1143000"/>
              <a:ext cx="2743200" cy="238539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38176" y="2333624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 smtClean="0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 smtClean="0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 smtClean="0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43264" y="3758529"/>
            <a:ext cx="2743200" cy="2409088"/>
            <a:chOff x="3228976" y="1134393"/>
            <a:chExt cx="2743200" cy="2409088"/>
          </a:xfrm>
        </p:grpSpPr>
        <p:pic>
          <p:nvPicPr>
            <p:cNvPr id="31" name="Picture 30" descr="33.png"/>
            <p:cNvPicPr>
              <a:picLocks noChangeAspect="1"/>
            </p:cNvPicPr>
            <p:nvPr/>
          </p:nvPicPr>
          <p:blipFill>
            <a:blip r:embed="rId8"/>
            <a:srcRect l="8776" t="18827" r="9764" b="10064"/>
            <a:stretch>
              <a:fillRect/>
            </a:stretch>
          </p:blipFill>
          <p:spPr>
            <a:xfrm>
              <a:off x="3228976" y="1134393"/>
              <a:ext cx="2743200" cy="239461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719512" y="2343152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" y="1143000"/>
            <a:ext cx="2743200" cy="2390953"/>
            <a:chOff x="152400" y="1143000"/>
            <a:chExt cx="2743200" cy="2390953"/>
          </a:xfrm>
        </p:grpSpPr>
        <p:pic>
          <p:nvPicPr>
            <p:cNvPr id="12" name="Picture 11" descr="text31.png"/>
            <p:cNvPicPr>
              <a:picLocks noChangeAspect="1"/>
            </p:cNvPicPr>
            <p:nvPr/>
          </p:nvPicPr>
          <p:blipFill>
            <a:blip r:embed="rId10"/>
            <a:srcRect l="8401" t="15602" r="8789" b="12389"/>
            <a:stretch>
              <a:fillRect/>
            </a:stretch>
          </p:blipFill>
          <p:spPr>
            <a:xfrm>
              <a:off x="152400" y="1143000"/>
              <a:ext cx="2743200" cy="2385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38176" y="2333624"/>
              <a:ext cx="1800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600" b="1" spc="50" dirty="0" err="1" smtClean="0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তিনকোনা</a:t>
              </a:r>
              <a:r>
                <a:rPr lang="en-US" sz="3600" b="1" spc="50" dirty="0" smtClean="0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spc="50" dirty="0" err="1" smtClean="0">
                  <a:ln w="11430">
                    <a:solidFill>
                      <a:srgbClr val="00B050"/>
                    </a:solidFill>
                  </a:ln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আকৃতি</a:t>
              </a:r>
              <a:endParaRPr lang="en-US" sz="3600" b="1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371728" y="57152"/>
            <a:ext cx="4221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মিতিক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888" y="1163413"/>
            <a:ext cx="4557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pic>
        <p:nvPicPr>
          <p:cNvPr id="4" name="Picture 3" descr="tex3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577163" y="1857368"/>
            <a:ext cx="2157269" cy="2124080"/>
          </a:xfrm>
          <a:prstGeom prst="rect">
            <a:avLst/>
          </a:prstGeom>
        </p:spPr>
      </p:pic>
      <p:pic>
        <p:nvPicPr>
          <p:cNvPr id="5" name="Picture 4" descr="t.1 copykjkj.png"/>
          <p:cNvPicPr>
            <a:picLocks noChangeAspect="1"/>
          </p:cNvPicPr>
          <p:nvPr/>
        </p:nvPicPr>
        <p:blipFill>
          <a:blip r:embed="rId3">
            <a:lum contrast="30000"/>
          </a:blip>
          <a:srcRect l="12140" t="19077" r="16755" b="15021"/>
          <a:stretch>
            <a:fillRect/>
          </a:stretch>
        </p:blipFill>
        <p:spPr>
          <a:xfrm>
            <a:off x="250638" y="1943104"/>
            <a:ext cx="2302042" cy="2133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95632" y="2214560"/>
            <a:ext cx="2743200" cy="1828800"/>
            <a:chOff x="3295648" y="2686048"/>
            <a:chExt cx="2743200" cy="1828800"/>
          </a:xfrm>
        </p:grpSpPr>
        <p:sp>
          <p:nvSpPr>
            <p:cNvPr id="8" name="Rectangle 7"/>
            <p:cNvSpPr/>
            <p:nvPr/>
          </p:nvSpPr>
          <p:spPr>
            <a:xfrm>
              <a:off x="3343272" y="2743200"/>
              <a:ext cx="2590800" cy="16668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3295648" y="2686048"/>
              <a:ext cx="2743200" cy="1828800"/>
            </a:xfrm>
            <a:prstGeom prst="frame">
              <a:avLst>
                <a:gd name="adj1" fmla="val 625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81056" y="4110040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86224" y="4090984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24704" y="4024312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0160" y="5257800"/>
            <a:ext cx="295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119568" y="5105400"/>
            <a:ext cx="1219200" cy="990600"/>
            <a:chOff x="4119568" y="5105400"/>
            <a:chExt cx="1219200" cy="990600"/>
          </a:xfrm>
        </p:grpSpPr>
        <p:sp>
          <p:nvSpPr>
            <p:cNvPr id="14" name="AutoShape 10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19568" y="510540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67184" y="5334000"/>
              <a:ext cx="1066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747968" y="57152"/>
            <a:ext cx="36102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7968" y="57152"/>
            <a:ext cx="36102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888" y="1306293"/>
            <a:ext cx="5319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pic>
        <p:nvPicPr>
          <p:cNvPr id="7" name="Picture 6" descr="aaaa.png"/>
          <p:cNvPicPr>
            <a:picLocks noChangeAspect="1"/>
          </p:cNvPicPr>
          <p:nvPr/>
        </p:nvPicPr>
        <p:blipFill>
          <a:blip r:embed="rId2">
            <a:lum contrast="20000"/>
          </a:blip>
          <a:srcRect l="7692" t="7692" r="7692" b="7692"/>
          <a:stretch>
            <a:fillRect/>
          </a:stretch>
        </p:blipFill>
        <p:spPr>
          <a:xfrm>
            <a:off x="700088" y="2009776"/>
            <a:ext cx="2014536" cy="2014536"/>
          </a:xfrm>
          <a:prstGeom prst="rect">
            <a:avLst/>
          </a:prstGeom>
        </p:spPr>
      </p:pic>
      <p:pic>
        <p:nvPicPr>
          <p:cNvPr id="9" name="Picture 8" descr="Book-icon.png"/>
          <p:cNvPicPr>
            <a:picLocks noChangeAspect="1"/>
          </p:cNvPicPr>
          <p:nvPr/>
        </p:nvPicPr>
        <p:blipFill>
          <a:blip r:embed="rId3"/>
          <a:srcRect l="2344" t="21096" r="5066" b="9754"/>
          <a:stretch>
            <a:fillRect/>
          </a:stretch>
        </p:blipFill>
        <p:spPr>
          <a:xfrm>
            <a:off x="6234997" y="2209800"/>
            <a:ext cx="2423227" cy="1809752"/>
          </a:xfrm>
          <a:prstGeom prst="rect">
            <a:avLst/>
          </a:prstGeom>
        </p:spPr>
      </p:pic>
      <p:pic>
        <p:nvPicPr>
          <p:cNvPr id="11" name="Picture 10" descr="t.1.LLLLLpng.png"/>
          <p:cNvPicPr>
            <a:picLocks noChangeAspect="1"/>
          </p:cNvPicPr>
          <p:nvPr/>
        </p:nvPicPr>
        <p:blipFill>
          <a:blip r:embed="rId4"/>
          <a:srcRect l="14789" t="18002" r="16802" b="27991"/>
          <a:stretch>
            <a:fillRect/>
          </a:stretch>
        </p:blipFill>
        <p:spPr>
          <a:xfrm>
            <a:off x="3133096" y="1973689"/>
            <a:ext cx="2500936" cy="19744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23952" y="4024312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6208" y="4005264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4024312"/>
            <a:ext cx="1066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0160" y="5257800"/>
            <a:ext cx="2957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119568" y="5105400"/>
            <a:ext cx="1219200" cy="990600"/>
            <a:chOff x="4119568" y="5105400"/>
            <a:chExt cx="1219200" cy="990600"/>
          </a:xfrm>
        </p:grpSpPr>
        <p:sp>
          <p:nvSpPr>
            <p:cNvPr id="10" name="AutoShape 105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19568" y="5105400"/>
              <a:ext cx="1219200" cy="990600"/>
            </a:xfrm>
            <a:prstGeom prst="bevel">
              <a:avLst>
                <a:gd name="adj" fmla="val 125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67184" y="5334000"/>
              <a:ext cx="1066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6" y="1087570"/>
            <a:ext cx="858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ডটগুলো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4900616" y="1695448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28800" y="1714496"/>
            <a:ext cx="18288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3832" y="3733800"/>
            <a:ext cx="858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ডটগুলো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পেনসিল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9" name="Isosceles Triangle 8"/>
          <p:cNvSpPr/>
          <p:nvPr/>
        </p:nvSpPr>
        <p:spPr>
          <a:xfrm>
            <a:off x="4681520" y="4357688"/>
            <a:ext cx="2743200" cy="1752600"/>
          </a:xfrm>
          <a:prstGeom prst="triangl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1576384" y="4357688"/>
            <a:ext cx="27432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3733800"/>
            <a:ext cx="8763000" cy="158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19248" y="162518"/>
            <a:ext cx="3661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পৃষ্ঠা-৯১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9690" y="304800"/>
            <a:ext cx="2069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৬ </a:t>
            </a:r>
            <a:r>
              <a:rPr lang="en-US" sz="3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33384" y="1366840"/>
          <a:ext cx="8229600" cy="4427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95416"/>
                <a:gridCol w="4090984"/>
              </a:tblGrid>
              <a:tr h="75957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দাগ</a:t>
                      </a:r>
                      <a:r>
                        <a:rPr lang="en-US" sz="4400" b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টেনে</a:t>
                      </a:r>
                      <a:r>
                        <a:rPr lang="en-US" sz="4400" b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মিল</a:t>
                      </a:r>
                      <a:r>
                        <a:rPr lang="en-US" sz="4400" b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0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endParaRPr lang="en-US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6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গোল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তিনকোনা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71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.1 copykjkj.png"/>
          <p:cNvPicPr>
            <a:picLocks noChangeAspect="1"/>
          </p:cNvPicPr>
          <p:nvPr/>
        </p:nvPicPr>
        <p:blipFill>
          <a:blip r:embed="rId2">
            <a:lum contrast="30000"/>
          </a:blip>
          <a:srcRect l="12140" t="19077" r="16755" b="15021"/>
          <a:stretch>
            <a:fillRect/>
          </a:stretch>
        </p:blipFill>
        <p:spPr>
          <a:xfrm>
            <a:off x="4876800" y="2342218"/>
            <a:ext cx="1676400" cy="1553737"/>
          </a:xfrm>
          <a:prstGeom prst="rect">
            <a:avLst/>
          </a:prstGeom>
        </p:spPr>
      </p:pic>
      <p:pic>
        <p:nvPicPr>
          <p:cNvPr id="7" name="Picture 6" descr="text11 coLLLLLLpy.png"/>
          <p:cNvPicPr>
            <a:picLocks noChangeAspect="1"/>
          </p:cNvPicPr>
          <p:nvPr/>
        </p:nvPicPr>
        <p:blipFill>
          <a:blip r:embed="rId3"/>
          <a:srcRect l="33198" t="30798" r="36798" b="41599"/>
          <a:stretch>
            <a:fillRect/>
          </a:stretch>
        </p:blipFill>
        <p:spPr>
          <a:xfrm>
            <a:off x="6910384" y="2424112"/>
            <a:ext cx="1600200" cy="1472184"/>
          </a:xfrm>
          <a:prstGeom prst="rect">
            <a:avLst/>
          </a:prstGeom>
        </p:spPr>
      </p:pic>
      <p:pic>
        <p:nvPicPr>
          <p:cNvPr id="8" name="Picture 7" descr="aaaa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7692" t="7692" r="7692" b="7692"/>
          <a:stretch>
            <a:fillRect/>
          </a:stretch>
        </p:blipFill>
        <p:spPr>
          <a:xfrm>
            <a:off x="6829440" y="4133848"/>
            <a:ext cx="1509712" cy="150971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072064" y="4200528"/>
            <a:ext cx="1419224" cy="13716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19248" y="219670"/>
            <a:ext cx="37289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পৃষ্ঠা-৯২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2538" y="30480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3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743200" y="2971800"/>
            <a:ext cx="2133600" cy="213360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71800" y="3657600"/>
            <a:ext cx="1828800" cy="990600"/>
          </a:xfrm>
          <a:prstGeom prst="straightConnector1">
            <a:avLst/>
          </a:prstGeom>
          <a:ln w="635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77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3884" y="1516904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348" y="2698384"/>
            <a:ext cx="323357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BD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৯০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47094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32-Point Star 5"/>
          <p:cNvSpPr/>
          <p:nvPr/>
        </p:nvSpPr>
        <p:spPr>
          <a:xfrm>
            <a:off x="83695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120296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56897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93498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230099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266700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303301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339902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76503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47219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83820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120421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157022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93623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30224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66825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303426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40027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76628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2920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18344" y="1516904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0470" y="2726960"/>
            <a:ext cx="38314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 মডেল স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endParaRPr lang="en-US" sz="32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থমিক</a:t>
            </a:r>
            <a:r>
              <a:rPr lang="en-US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দ্যালয়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32-Point Star 27"/>
          <p:cNvSpPr/>
          <p:nvPr/>
        </p:nvSpPr>
        <p:spPr>
          <a:xfrm>
            <a:off x="517910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554511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2-Point Star 29"/>
          <p:cNvSpPr/>
          <p:nvPr/>
        </p:nvSpPr>
        <p:spPr>
          <a:xfrm>
            <a:off x="591112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2-Point Star 30"/>
          <p:cNvSpPr/>
          <p:nvPr/>
        </p:nvSpPr>
        <p:spPr>
          <a:xfrm>
            <a:off x="627713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2-Point Star 31"/>
          <p:cNvSpPr/>
          <p:nvPr/>
        </p:nvSpPr>
        <p:spPr>
          <a:xfrm>
            <a:off x="664314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700915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737516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774117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810718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847319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516536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553137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589738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626339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662940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699541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2-Point Star 43"/>
          <p:cNvSpPr/>
          <p:nvPr/>
        </p:nvSpPr>
        <p:spPr>
          <a:xfrm>
            <a:off x="736142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772743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809344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845945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29000" y="172307"/>
            <a:ext cx="19704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spc="150" dirty="0" smtClean="0">
              <a:ln w="11430"/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90536" y="1314448"/>
          <a:ext cx="80772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038600"/>
              </a:tblGrid>
              <a:tr h="338769">
                <a:tc gridSpan="2">
                  <a:txBody>
                    <a:bodyPr/>
                    <a:lstStyle/>
                    <a:p>
                      <a:pPr algn="just"/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অনুসারে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আলাদা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নিচের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খালি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ঘরে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ছবি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আঁক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রং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গোল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তিনকোনা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আকৃতি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ube 3"/>
          <p:cNvSpPr/>
          <p:nvPr/>
        </p:nvSpPr>
        <p:spPr>
          <a:xfrm>
            <a:off x="671512" y="2681288"/>
            <a:ext cx="1371600" cy="11430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72008" y="2609848"/>
            <a:ext cx="1319216" cy="1295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433640" y="2605088"/>
            <a:ext cx="1857376" cy="120967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9516920">
            <a:off x="6349000" y="2180854"/>
            <a:ext cx="1981200" cy="1185861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90688" y="76790"/>
            <a:ext cx="3445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পৃষ্ঠা-৯২</a:t>
            </a:r>
            <a:r>
              <a:rPr lang="en-US" sz="60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9690" y="304800"/>
            <a:ext cx="2069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 </a:t>
            </a:r>
            <a:r>
              <a:rPr lang="en-US" sz="3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spc="150" dirty="0" smtClean="0">
              <a:ln w="11430"/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486" y="4067713"/>
            <a:ext cx="787858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182020" y="126481"/>
            <a:ext cx="25779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862008"/>
            <a:ext cx="7924800" cy="3048000"/>
            <a:chOff x="609600" y="776288"/>
            <a:chExt cx="7924800" cy="3048000"/>
          </a:xfrm>
        </p:grpSpPr>
        <p:pic>
          <p:nvPicPr>
            <p:cNvPr id="7" name="Picture 6" descr="stbery.png"/>
            <p:cNvPicPr>
              <a:picLocks noChangeAspect="1"/>
            </p:cNvPicPr>
            <p:nvPr/>
          </p:nvPicPr>
          <p:blipFill>
            <a:blip r:embed="rId2" cstate="print">
              <a:lum contrast="30000"/>
            </a:blip>
            <a:srcRect/>
            <a:stretch>
              <a:fillRect/>
            </a:stretch>
          </p:blipFill>
          <p:spPr>
            <a:xfrm rot="19490368">
              <a:off x="6744609" y="1484865"/>
              <a:ext cx="1522680" cy="1579077"/>
            </a:xfrm>
            <a:prstGeom prst="rect">
              <a:avLst/>
            </a:prstGeom>
          </p:spPr>
        </p:pic>
        <p:pic>
          <p:nvPicPr>
            <p:cNvPr id="4" name="Picture 3" descr="aaaa.png"/>
            <p:cNvPicPr>
              <a:picLocks noChangeAspect="1"/>
            </p:cNvPicPr>
            <p:nvPr/>
          </p:nvPicPr>
          <p:blipFill>
            <a:blip r:embed="rId3" cstate="print">
              <a:lum contrast="20000"/>
            </a:blip>
            <a:srcRect l="7692" t="7692" r="7692" b="7692"/>
            <a:stretch>
              <a:fillRect/>
            </a:stretch>
          </p:blipFill>
          <p:spPr>
            <a:xfrm>
              <a:off x="685800" y="1766888"/>
              <a:ext cx="1509712" cy="1509712"/>
            </a:xfrm>
            <a:prstGeom prst="rect">
              <a:avLst/>
            </a:prstGeom>
          </p:spPr>
        </p:pic>
        <p:pic>
          <p:nvPicPr>
            <p:cNvPr id="5" name="Picture 4" descr="MTO_Tennis_Ball.png"/>
            <p:cNvPicPr>
              <a:picLocks noChangeAspect="1"/>
            </p:cNvPicPr>
            <p:nvPr/>
          </p:nvPicPr>
          <p:blipFill>
            <a:blip r:embed="rId4" cstate="print">
              <a:lum contrast="10000"/>
            </a:blip>
            <a:stretch>
              <a:fillRect/>
            </a:stretch>
          </p:blipFill>
          <p:spPr>
            <a:xfrm>
              <a:off x="4981576" y="1628776"/>
              <a:ext cx="1600200" cy="1600200"/>
            </a:xfrm>
            <a:prstGeom prst="rect">
              <a:avLst/>
            </a:prstGeom>
          </p:spPr>
        </p:pic>
        <p:pic>
          <p:nvPicPr>
            <p:cNvPr id="6" name="Picture 5" descr="text7 copy.png"/>
            <p:cNvPicPr>
              <a:picLocks noChangeAspect="1"/>
            </p:cNvPicPr>
            <p:nvPr/>
          </p:nvPicPr>
          <p:blipFill>
            <a:blip r:embed="rId5">
              <a:lum contrast="20000"/>
            </a:blip>
            <a:srcRect l="8401" t="33604" r="6388" b="24391"/>
            <a:stretch>
              <a:fillRect/>
            </a:stretch>
          </p:blipFill>
          <p:spPr>
            <a:xfrm>
              <a:off x="2262184" y="1819272"/>
              <a:ext cx="2627812" cy="12954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09600" y="776288"/>
              <a:ext cx="7924800" cy="3048000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1960" y="128587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2054900" y="20111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320320" y="201368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585740" y="202617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5849910" y="2027420"/>
            <a:ext cx="1143000" cy="1143000"/>
          </a:xfrm>
          <a:prstGeom prst="star32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graphics-flowers-53176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55" y="3641360"/>
            <a:ext cx="2428875" cy="25527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150" y="152400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911840" y="22479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925832" y="1684639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4943475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kk.pn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3331445" y="1419224"/>
            <a:ext cx="2437363" cy="2397405"/>
          </a:xfrm>
          <a:prstGeom prst="rect">
            <a:avLst/>
          </a:prstGeom>
        </p:spPr>
      </p:pic>
      <p:pic>
        <p:nvPicPr>
          <p:cNvPr id="5" name="Picture 4" descr="text9 copyppp.png"/>
          <p:cNvPicPr>
            <a:picLocks noChangeAspect="1"/>
          </p:cNvPicPr>
          <p:nvPr/>
        </p:nvPicPr>
        <p:blipFill>
          <a:blip r:embed="rId3"/>
          <a:srcRect l="10801" t="16802" r="14789" b="8789"/>
          <a:stretch>
            <a:fillRect/>
          </a:stretch>
        </p:blipFill>
        <p:spPr>
          <a:xfrm>
            <a:off x="6419856" y="3990976"/>
            <a:ext cx="2243136" cy="2243136"/>
          </a:xfrm>
          <a:prstGeom prst="rect">
            <a:avLst/>
          </a:prstGeom>
        </p:spPr>
      </p:pic>
      <p:pic>
        <p:nvPicPr>
          <p:cNvPr id="6" name="Picture 5" descr="t.1.LLLLLpng.png"/>
          <p:cNvPicPr>
            <a:picLocks noChangeAspect="1"/>
          </p:cNvPicPr>
          <p:nvPr/>
        </p:nvPicPr>
        <p:blipFill>
          <a:blip r:embed="rId4"/>
          <a:srcRect l="14789" t="18002" r="16802" b="27991"/>
          <a:stretch>
            <a:fillRect/>
          </a:stretch>
        </p:blipFill>
        <p:spPr>
          <a:xfrm>
            <a:off x="190496" y="3890968"/>
            <a:ext cx="2748280" cy="2169695"/>
          </a:xfrm>
          <a:prstGeom prst="rect">
            <a:avLst/>
          </a:prstGeom>
        </p:spPr>
      </p:pic>
      <p:pic>
        <p:nvPicPr>
          <p:cNvPr id="7" name="Picture 6" descr="stbery.pn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>
          <a:xfrm rot="19490368">
            <a:off x="6377074" y="1215119"/>
            <a:ext cx="2122078" cy="2200674"/>
          </a:xfrm>
          <a:prstGeom prst="rect">
            <a:avLst/>
          </a:prstGeom>
        </p:spPr>
      </p:pic>
      <p:pic>
        <p:nvPicPr>
          <p:cNvPr id="9" name="Picture 8" descr="MTO_Tennis_Ball.pn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tretch>
            <a:fillRect/>
          </a:stretch>
        </p:blipFill>
        <p:spPr>
          <a:xfrm>
            <a:off x="338136" y="1295400"/>
            <a:ext cx="2419352" cy="24193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95616" y="4486280"/>
            <a:ext cx="3338512" cy="132343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738432" y="42864"/>
            <a:ext cx="30925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বিগুলো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0176" y="42864"/>
            <a:ext cx="27029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43144" y="1362072"/>
            <a:ext cx="4629152" cy="4624764"/>
            <a:chOff x="2243144" y="1362072"/>
            <a:chExt cx="4629152" cy="4624764"/>
          </a:xfrm>
        </p:grpSpPr>
        <p:pic>
          <p:nvPicPr>
            <p:cNvPr id="4" name="Picture 3" descr="Flower_copy.png"/>
            <p:cNvPicPr>
              <a:picLocks noChangeAspect="1"/>
            </p:cNvPicPr>
            <p:nvPr/>
          </p:nvPicPr>
          <p:blipFill>
            <a:blip r:embed="rId2" cstate="screen">
              <a:lum contrast="40000"/>
            </a:blip>
            <a:stretch>
              <a:fillRect/>
            </a:stretch>
          </p:blipFill>
          <p:spPr>
            <a:xfrm>
              <a:off x="2243144" y="1362072"/>
              <a:ext cx="4629152" cy="4624764"/>
            </a:xfrm>
            <a:prstGeom prst="rect">
              <a:avLst/>
            </a:prstGeom>
          </p:spPr>
        </p:pic>
        <p:sp>
          <p:nvSpPr>
            <p:cNvPr id="9" name="Isosceles Triangle 8"/>
            <p:cNvSpPr/>
            <p:nvPr/>
          </p:nvSpPr>
          <p:spPr>
            <a:xfrm>
              <a:off x="2809872" y="1471616"/>
              <a:ext cx="3505200" cy="365760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09928" y="3248016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</a:t>
            </a:r>
            <a:endParaRPr lang="en-US" sz="48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8610600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ছবি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দেখে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জ্যামিতিক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আকৃতিগুলোর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নাম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000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57213" indent="-557213" algn="just"/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তিনকোনা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79030" y="19737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bouque-source_3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61" y="4596800"/>
            <a:ext cx="1143000" cy="1515439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52400"/>
            <a:ext cx="2042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1740" y="1235440"/>
            <a:ext cx="2699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২</a:t>
            </a:r>
            <a:r>
              <a:rPr lang="en-US" sz="3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gital-class-room-0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2362200" y="2362200"/>
            <a:ext cx="4419600" cy="278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616" y="42864"/>
            <a:ext cx="27446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2112" y="2728920"/>
            <a:ext cx="5924552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টেনিস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বিস্কুট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284" y="157168"/>
            <a:ext cx="5468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র্ধবাস্তব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05240" y="2200272"/>
            <a:ext cx="1600200" cy="253841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268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441</cp:revision>
  <dcterms:created xsi:type="dcterms:W3CDTF">2013-07-14T14:29:55Z</dcterms:created>
  <dcterms:modified xsi:type="dcterms:W3CDTF">2013-08-11T07:42:13Z</dcterms:modified>
</cp:coreProperties>
</file>